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8"/>
  </p:notesMasterIdLst>
  <p:sldIdLst>
    <p:sldId id="296" r:id="rId3"/>
    <p:sldId id="297" r:id="rId4"/>
    <p:sldId id="298" r:id="rId5"/>
    <p:sldId id="299" r:id="rId6"/>
    <p:sldId id="300" r:id="rId7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 smtClean="0"/>
              <a:t>Japanese Society for Dialysis Therapy</a:t>
            </a:r>
            <a:r>
              <a:rPr lang="ja-JP" altLang="en-US" sz="1400" i="1" cap="none" dirty="0" smtClean="0"/>
              <a:t>　 　</a:t>
            </a:r>
            <a:r>
              <a:rPr lang="en-US" altLang="ja-JP" sz="1200" i="1" cap="none" dirty="0" smtClean="0"/>
              <a:t>2016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67728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300558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25359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251468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93965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04290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83672138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535</TotalTime>
  <Words>0</Words>
  <Application>Microsoft Office PowerPoint</Application>
  <PresentationFormat>画面に合わせる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5</vt:i4>
      </vt:variant>
    </vt:vector>
  </HeadingPairs>
  <TitlesOfParts>
    <vt:vector size="7" baseType="lpstr">
      <vt:lpstr>レトロスペクト</vt:lpstr>
      <vt:lpstr>デザインの設定</vt:lpstr>
      <vt:lpstr>スライド 1</vt:lpstr>
      <vt:lpstr>スライド 2</vt:lpstr>
      <vt:lpstr>スライド 3</vt:lpstr>
      <vt:lpstr>スライド 4</vt:lpstr>
      <vt:lpstr>スライド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sakata</cp:lastModifiedBy>
  <cp:revision>22</cp:revision>
  <dcterms:created xsi:type="dcterms:W3CDTF">2017-08-28T01:14:53Z</dcterms:created>
  <dcterms:modified xsi:type="dcterms:W3CDTF">2018-12-20T02:09:41Z</dcterms:modified>
</cp:coreProperties>
</file>